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FE867-0930-D048-8F72-DA8723DEE9D9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E88BE-2695-B44F-982A-98398337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(10/28/13 13:04) -----</a:t>
            </a:r>
          </a:p>
          <a:p>
            <a:r>
              <a:rPr lang="en-US"/>
              <a:t>jflskjfl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88BE-2695-B44F-982A-983983374F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97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(10/29/13 10:54) -----</a:t>
            </a:r>
          </a:p>
          <a:p>
            <a:r>
              <a:rPr lang="en-US"/>
              <a:t>MUST NARROW MOST OF YOUR TOPICS</a:t>
            </a:r>
          </a:p>
          <a:p>
            <a:endParaRPr lang="en-US"/>
          </a:p>
          <a:p>
            <a:r>
              <a:rPr lang="en-US"/>
              <a:t>NO ONE WAY TO NARROW--DECIDE AS A GROUP!!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88BE-2695-B44F-982A-983983374F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(10/29/13 10:53) -----</a:t>
            </a:r>
          </a:p>
          <a:p>
            <a:r>
              <a:rPr lang="en-US" dirty="0" err="1"/>
              <a:t>iCyte</a:t>
            </a:r>
            <a:r>
              <a:rPr lang="en-US" dirty="0"/>
              <a:t>--never changes--this is two layers-screenshot of original page, and link to current website--used by attorneys for items that might "disappear"   "</a:t>
            </a:r>
            <a:r>
              <a:rPr lang="en-US" dirty="0" err="1"/>
              <a:t>Cyte</a:t>
            </a:r>
            <a:r>
              <a:rPr lang="en-US" dirty="0"/>
              <a:t> this" on your tool bar to select to cite an item</a:t>
            </a:r>
          </a:p>
          <a:p>
            <a:endParaRPr lang="en-US" dirty="0"/>
          </a:p>
          <a:p>
            <a:r>
              <a:rPr lang="en-US" dirty="0" err="1"/>
              <a:t>Diigo</a:t>
            </a:r>
            <a:r>
              <a:rPr lang="en-US" dirty="0"/>
              <a:t>--able to annotate--places an icon on your top bar to add a piece to your library. </a:t>
            </a:r>
            <a:r>
              <a:rPr lang="en-US" dirty="0" smtClean="0"/>
              <a:t> Let’s walk through creating</a:t>
            </a:r>
            <a:r>
              <a:rPr lang="en-US" baseline="0" dirty="0" smtClean="0"/>
              <a:t> accounts and groups on </a:t>
            </a:r>
            <a:r>
              <a:rPr lang="en-US" baseline="0" dirty="0" err="1" smtClean="0"/>
              <a:t>Diigo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Doesn't matter which you choose, but if you will all share those sites with the person creating bibliography their job is easier.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E88BE-2695-B44F-982A-983983374F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9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yte.com" TargetMode="External"/><Relationship Id="rId4" Type="http://schemas.openxmlformats.org/officeDocument/2006/relationships/image" Target="../media/image10.png"/><Relationship Id="rId5" Type="http://schemas.openxmlformats.org/officeDocument/2006/relationships/hyperlink" Target="http://www.diigo.com" TargetMode="External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Point of Research?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6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for Good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Reliable</a:t>
            </a:r>
          </a:p>
          <a:p>
            <a:r>
              <a:rPr lang="en-US" dirty="0" smtClean="0"/>
              <a:t>Timely-Do not use old articles for medical/health issues—constantly updated.</a:t>
            </a:r>
          </a:p>
          <a:p>
            <a:r>
              <a:rPr lang="en-US" dirty="0" smtClean="0"/>
              <a:t>Accurate to topic</a:t>
            </a:r>
          </a:p>
          <a:p>
            <a:r>
              <a:rPr lang="en-US" dirty="0" smtClean="0"/>
              <a:t>Valid sources--.</a:t>
            </a:r>
            <a:r>
              <a:rPr lang="en-US" dirty="0" err="1" smtClean="0"/>
              <a:t>edu</a:t>
            </a:r>
            <a:r>
              <a:rPr lang="en-US" dirty="0" smtClean="0"/>
              <a:t>, .</a:t>
            </a:r>
            <a:r>
              <a:rPr lang="en-US" dirty="0" err="1" smtClean="0"/>
              <a:t>gove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Narrowing Your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 of your topics can be found in books—lots of books—libraries of books</a:t>
            </a:r>
          </a:p>
          <a:p>
            <a:r>
              <a:rPr lang="en-US" dirty="0" smtClean="0"/>
              <a:t>Narrow to one aspect of your topic</a:t>
            </a:r>
          </a:p>
          <a:p>
            <a:r>
              <a:rPr lang="en-US" dirty="0" smtClean="0"/>
              <a:t>For example:  Birth Defects—HUGE topic</a:t>
            </a:r>
          </a:p>
          <a:p>
            <a:r>
              <a:rPr lang="en-US" dirty="0" smtClean="0"/>
              <a:t>Possible areas:  prevention, most prevalent, treatment post-utero, most unusual,…so many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9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Collaboration</a:t>
            </a:r>
            <a:endParaRPr lang="en-US" dirty="0"/>
          </a:p>
        </p:txBody>
      </p:sp>
      <p:pic>
        <p:nvPicPr>
          <p:cNvPr id="12" name="Content Placeholder 11" descr="Screen Shot 2013-10-29 at 10.44.21 AM.png">
            <a:hlinkClick r:id="rId3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1" t="-30051" r="3949" b="30051"/>
          <a:stretch/>
        </p:blipFill>
        <p:spPr>
          <a:xfrm>
            <a:off x="792162" y="709613"/>
            <a:ext cx="3475037" cy="3440112"/>
          </a:xfrm>
        </p:spPr>
      </p:pic>
      <p:sp>
        <p:nvSpPr>
          <p:cNvPr id="13" name="TextBox 12"/>
          <p:cNvSpPr txBox="1"/>
          <p:nvPr/>
        </p:nvSpPr>
        <p:spPr>
          <a:xfrm>
            <a:off x="6556215" y="2658283"/>
            <a:ext cx="10733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iCyte</a:t>
            </a:r>
            <a:endParaRPr lang="en-US" sz="3200" b="1" dirty="0"/>
          </a:p>
        </p:txBody>
      </p:sp>
      <p:pic>
        <p:nvPicPr>
          <p:cNvPr id="14" name="Picture 13" descr="Screen Shot 2013-10-29 at 10.47.01 AM.png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96" y="4637225"/>
            <a:ext cx="3642054" cy="157336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895839" y="5065505"/>
            <a:ext cx="11089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Diigo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408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541</TotalTime>
  <Words>294</Words>
  <Application>Microsoft Macintosh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Infusion</vt:lpstr>
      <vt:lpstr>What Is The Point of Research?</vt:lpstr>
      <vt:lpstr>What Makes for Good Research?</vt:lpstr>
      <vt:lpstr>Narrowing Your Topic</vt:lpstr>
      <vt:lpstr>Citation Collaboration</vt:lpstr>
    </vt:vector>
  </TitlesOfParts>
  <Company>JHS TLC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Point of Research?</dc:title>
  <dc:creator>RHONDA SLOAN</dc:creator>
  <cp:lastModifiedBy>Mandi Gash</cp:lastModifiedBy>
  <cp:revision>7</cp:revision>
  <dcterms:created xsi:type="dcterms:W3CDTF">2013-10-28T18:02:15Z</dcterms:created>
  <dcterms:modified xsi:type="dcterms:W3CDTF">2013-10-31T14:33:38Z</dcterms:modified>
</cp:coreProperties>
</file>